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24" y="112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3fe2b83c5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3fe2b83c5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3fe2b83c5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3fe2b83c5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3fe2b83c5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3fe2b83c5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3fe2b83c5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3fe2b83c5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Represents the robustness of the swarm, useful for continued functioning through dangerous situations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fe2b83c5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3fe2b83c5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fe2b83c5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3fe2b83c5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500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3fe2b83c5_0_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3fe2b83c5_0_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608800" y="1265975"/>
            <a:ext cx="5926200" cy="20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 Unmanned Aerial Swarms Using Unreal Game Engine and AirSim Simulator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608900" y="3421350"/>
            <a:ext cx="59262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Team: Naimah-Joy Chapman, Elijah Keck, Dillion Mead, and John Mueller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2106950"/>
            <a:ext cx="4577700" cy="23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product </a:t>
            </a:r>
            <a:r>
              <a:rPr lang="en-US" dirty="0"/>
              <a:t>feature is Collision Avoidance with an autonomous UAV.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Our system is a simulation built on Unreal Engine 4 and Microsoft’s AirSim Simulator.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Purpose: To minimize danger to human operators while gathering data </a:t>
            </a:r>
            <a:r>
              <a:rPr lang="en-US" dirty="0"/>
              <a:t>and offer a dependable simulation that minimizes cost.</a:t>
            </a:r>
            <a:endParaRPr dirty="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575" y="2106950"/>
            <a:ext cx="3045126" cy="202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457215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Goals: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Independent autonomous behavior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US" dirty="0"/>
              <a:t>Dynamically react to the environment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US" dirty="0"/>
              <a:t>Follow the FAA Right-of-Way Rules</a:t>
            </a:r>
            <a:endParaRPr dirty="0"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Benefits: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Safer for user to collect data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Test platform easier to maintain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Reduce cost of testing UAV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Head-On Approach</a:t>
            </a:r>
            <a:endParaRPr dirty="0"/>
          </a:p>
        </p:txBody>
      </p:sp>
      <p:pic>
        <p:nvPicPr>
          <p:cNvPr id="2" name="Head-On">
            <a:hlinkClick r:id="" action="ppaction://media"/>
            <a:extLst>
              <a:ext uri="{FF2B5EF4-FFF2-40B4-BE49-F238E27FC236}">
                <a16:creationId xmlns:a16="http://schemas.microsoft.com/office/drawing/2014/main" id="{DBC43F02-E707-4D34-9DE0-5604227760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0941" y="1419575"/>
            <a:ext cx="6636220" cy="35116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Converging Aircraft</a:t>
            </a:r>
            <a:endParaRPr dirty="0"/>
          </a:p>
        </p:txBody>
      </p:sp>
      <p:pic>
        <p:nvPicPr>
          <p:cNvPr id="2" name="Converging">
            <a:hlinkClick r:id="" action="ppaction://media"/>
            <a:extLst>
              <a:ext uri="{FF2B5EF4-FFF2-40B4-BE49-F238E27FC236}">
                <a16:creationId xmlns:a16="http://schemas.microsoft.com/office/drawing/2014/main" id="{E8A55A4A-C75D-4943-82C6-E76E7060D6C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5200" y="1419632"/>
            <a:ext cx="6705227" cy="35481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88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Overtaking Maneuver</a:t>
            </a:r>
            <a:endParaRPr dirty="0"/>
          </a:p>
        </p:txBody>
      </p:sp>
      <p:pic>
        <p:nvPicPr>
          <p:cNvPr id="2" name="Overtaking">
            <a:hlinkClick r:id="" action="ppaction://media"/>
            <a:extLst>
              <a:ext uri="{FF2B5EF4-FFF2-40B4-BE49-F238E27FC236}">
                <a16:creationId xmlns:a16="http://schemas.microsoft.com/office/drawing/2014/main" id="{D8F0C65B-4B51-41CF-9405-24C5FCD7258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4965" y="1410657"/>
            <a:ext cx="6641248" cy="351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67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/>
          </p:nvPr>
        </p:nvSpPr>
        <p:spPr>
          <a:xfrm>
            <a:off x="1385850" y="188190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2787</TotalTime>
  <Words>129</Words>
  <Application>Microsoft Office PowerPoint</Application>
  <PresentationFormat>On-screen Show (16:9)</PresentationFormat>
  <Paragraphs>20</Paragraphs>
  <Slides>7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Arial</vt:lpstr>
      <vt:lpstr>Nunito</vt:lpstr>
      <vt:lpstr>Shift</vt:lpstr>
      <vt:lpstr>Modelling Unmanned Aerial Swarms Using Unreal Game Engine and AirSim Simulator</vt:lpstr>
      <vt:lpstr>Introduction</vt:lpstr>
      <vt:lpstr>Background</vt:lpstr>
      <vt:lpstr>Head-On Approach</vt:lpstr>
      <vt:lpstr>Converging Aircraft</vt:lpstr>
      <vt:lpstr>Overtaking Maneuver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Unmanned Aerial Swarms Using Unreal Game Engine and AirSim Simulator</dc:title>
  <cp:lastModifiedBy>Mead, Dillon</cp:lastModifiedBy>
  <cp:revision>3</cp:revision>
  <dcterms:modified xsi:type="dcterms:W3CDTF">2022-04-30T15:25:24Z</dcterms:modified>
</cp:coreProperties>
</file>